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5" r:id="rId10"/>
    <p:sldId id="263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82" d="100"/>
          <a:sy n="82" d="100"/>
        </p:scale>
        <p:origin x="1674" y="59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2173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CONTENT SLIDE: Year 8 AI Assessment</a:t>
            </a:r>
          </a:p>
          <a:p>
            <a:endParaRPr/>
          </a:p>
          <a:p>
            <a:r>
              <a:t>TEACHING POINTS:</a:t>
            </a:r>
          </a:p>
          <a:p>
            <a:r>
              <a:t>- Explain key concepts clearly</a:t>
            </a:r>
          </a:p>
          <a:p>
            <a:r>
              <a:t>- Check understanding with questions</a:t>
            </a:r>
          </a:p>
          <a:p>
            <a:r>
              <a:t>- Use examples relevant to students</a:t>
            </a:r>
          </a:p>
          <a:p>
            <a:r>
              <a:t>- Link to prior/future learning</a:t>
            </a:r>
          </a:p>
          <a:p>
            <a:endParaRPr/>
          </a:p>
          <a:p>
            <a:r>
              <a:t>PACE: Allow time for questions and discussion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REFERENCES</a:t>
            </a:r>
          </a:p>
          <a:p>
            <a:endParaRPr/>
          </a:p>
          <a:p>
            <a:r>
              <a:t>CITATION GUIDANCE:</a:t>
            </a:r>
          </a:p>
          <a:p>
            <a:r>
              <a:t>These references show curriculum alignment with:</a:t>
            </a:r>
          </a:p>
          <a:p>
            <a:r>
              <a:t>- DfE guidance (government policy)</a:t>
            </a:r>
          </a:p>
          <a:p>
            <a:r>
              <a:t>- UNESCO framework (international standards)</a:t>
            </a:r>
          </a:p>
          <a:p>
            <a:r>
              <a:t>- Ofsted expectations (inspection criteria)</a:t>
            </a:r>
          </a:p>
          <a:p>
            <a:endParaRPr/>
          </a:p>
          <a:p>
            <a:r>
              <a:t>FOR STUDENTS: These are authoritative sources they can reference in work</a:t>
            </a:r>
          </a:p>
          <a:p>
            <a:endParaRPr/>
          </a:p>
          <a:p>
            <a:r>
              <a:t>FOR SLT/OFSTED: Evidence of research-based, policy-aligned curriculum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dirty="0"/>
              <a:t>LEARNING OBJECTIVES</a:t>
            </a:r>
          </a:p>
          <a:p>
            <a:endParaRPr dirty="0"/>
          </a:p>
          <a:p>
            <a:r>
              <a:rPr dirty="0"/>
              <a:t>Share these objectives with students at the start of the lesson. Consider:</a:t>
            </a:r>
          </a:p>
          <a:p>
            <a:r>
              <a:rPr dirty="0"/>
              <a:t>- Displaying on board throughout lesson</a:t>
            </a:r>
          </a:p>
          <a:p>
            <a:r>
              <a:rPr dirty="0"/>
              <a:t>- Returning to objectives during plenary</a:t>
            </a:r>
          </a:p>
          <a:p>
            <a:r>
              <a:rPr dirty="0"/>
              <a:t>- Students self-assess against objectives at end</a:t>
            </a:r>
          </a:p>
          <a:p>
            <a:endParaRPr dirty="0"/>
          </a:p>
          <a:p>
            <a:r>
              <a:rPr dirty="0"/>
              <a:t>These objectives align with:</a:t>
            </a:r>
          </a:p>
          <a:p>
            <a:r>
              <a:rPr dirty="0"/>
              <a:t>- UNESCO AI Competency Framework</a:t>
            </a:r>
          </a:p>
          <a:p>
            <a:r>
              <a:rPr dirty="0"/>
              <a:t>- DfE guidance on AI in education</a:t>
            </a:r>
          </a:p>
          <a:p>
            <a:r>
              <a:rPr dirty="0"/>
              <a:t>- Ofsted expectations for AI understanding</a:t>
            </a:r>
          </a:p>
          <a:p>
            <a:endParaRPr dirty="0"/>
          </a:p>
          <a:p>
            <a:r>
              <a:rPr dirty="0"/>
              <a:t>Objectives should be student-friendly and achievable within the lesson time.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PRIOR KNOWLEDGE CHECK</a:t>
            </a:r>
          </a:p>
          <a:p>
            <a:endParaRPr/>
          </a:p>
          <a:p>
            <a:r>
              <a:t>RETRIEVAL PRACTICE:</a:t>
            </a:r>
          </a:p>
          <a:p>
            <a:r>
              <a:t>Use think-pair-share: 30 sec individual, 1 min pairs, 2 mins class share</a:t>
            </a:r>
          </a:p>
          <a:p>
            <a:endParaRPr/>
          </a:p>
          <a:p>
            <a:r>
              <a:t>PURPOSE: Activate prior knowledge, check retention, prepare for new learning</a:t>
            </a:r>
          </a:p>
          <a:p>
            <a:endParaRPr/>
          </a:p>
          <a:p>
            <a:r>
              <a:t>IF STUDENTS STRUGGLE: Briefly recap key concepts before proceeding</a:t>
            </a:r>
          </a:p>
          <a:p>
            <a:endParaRPr/>
          </a:p>
          <a:p>
            <a:r>
              <a:t>CONNECTION: Links previous learning to today's lesson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CONTENT SLIDE: Assessment Instructions</a:t>
            </a:r>
          </a:p>
          <a:p>
            <a:endParaRPr/>
          </a:p>
          <a:p>
            <a:r>
              <a:t>TEACHING POINTS:</a:t>
            </a:r>
          </a:p>
          <a:p>
            <a:r>
              <a:t>- Explain key concepts clearly</a:t>
            </a:r>
          </a:p>
          <a:p>
            <a:r>
              <a:t>- Check understanding with questions</a:t>
            </a:r>
          </a:p>
          <a:p>
            <a:r>
              <a:t>- Use examples relevant to students</a:t>
            </a:r>
          </a:p>
          <a:p>
            <a:r>
              <a:t>- Link to prior/future learning</a:t>
            </a:r>
          </a:p>
          <a:p>
            <a:endParaRPr/>
          </a:p>
          <a:p>
            <a:r>
              <a:t>PACE: Allow time for questions and discussion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CONTENT SLIDE: Self-Assessment and Marking</a:t>
            </a:r>
          </a:p>
          <a:p>
            <a:endParaRPr/>
          </a:p>
          <a:p>
            <a:r>
              <a:t>TEACHING POINTS:</a:t>
            </a:r>
          </a:p>
          <a:p>
            <a:r>
              <a:t>- Explain key concepts clearly</a:t>
            </a:r>
          </a:p>
          <a:p>
            <a:r>
              <a:t>- Check understanding with questions</a:t>
            </a:r>
          </a:p>
          <a:p>
            <a:r>
              <a:t>- Use examples relevant to students</a:t>
            </a:r>
          </a:p>
          <a:p>
            <a:r>
              <a:t>- Link to prior/future learning</a:t>
            </a:r>
          </a:p>
          <a:p>
            <a:endParaRPr/>
          </a:p>
          <a:p>
            <a:r>
              <a:t>PACE: Allow time for questions and discussion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CONTENT SLIDE: Corrections</a:t>
            </a:r>
          </a:p>
          <a:p>
            <a:endParaRPr/>
          </a:p>
          <a:p>
            <a:r>
              <a:t>TEACHING POINTS:</a:t>
            </a:r>
          </a:p>
          <a:p>
            <a:r>
              <a:t>- Explain key concepts clearly</a:t>
            </a:r>
          </a:p>
          <a:p>
            <a:r>
              <a:t>- Check understanding with questions</a:t>
            </a:r>
          </a:p>
          <a:p>
            <a:r>
              <a:t>- Use examples relevant to students</a:t>
            </a:r>
          </a:p>
          <a:p>
            <a:r>
              <a:t>- Link to prior/future learning</a:t>
            </a:r>
          </a:p>
          <a:p>
            <a:endParaRPr/>
          </a:p>
          <a:p>
            <a:r>
              <a:t>PACE: Allow time for questions and discussion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CONTENT SLIDE: Improvement Planning</a:t>
            </a:r>
          </a:p>
          <a:p>
            <a:endParaRPr/>
          </a:p>
          <a:p>
            <a:r>
              <a:t>TEACHING POINTS:</a:t>
            </a:r>
          </a:p>
          <a:p>
            <a:r>
              <a:t>- Explain key concepts clearly</a:t>
            </a:r>
          </a:p>
          <a:p>
            <a:r>
              <a:t>- Check understanding with questions</a:t>
            </a:r>
          </a:p>
          <a:p>
            <a:r>
              <a:t>- Use examples relevant to students</a:t>
            </a:r>
          </a:p>
          <a:p>
            <a:r>
              <a:t>- Link to prior/future learning</a:t>
            </a:r>
          </a:p>
          <a:p>
            <a:endParaRPr/>
          </a:p>
          <a:p>
            <a:r>
              <a:t>PACE: Allow time for questions and discussion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PLENARY</a:t>
            </a:r>
          </a:p>
          <a:p>
            <a:endParaRPr/>
          </a:p>
          <a:p>
            <a:r>
              <a:t>PURPOSE: Consolidate learning, check understanding, link to next lesson</a:t>
            </a:r>
          </a:p>
          <a:p>
            <a:endParaRPr/>
          </a:p>
          <a:p>
            <a:r>
              <a:t>EXIT TICKET:</a:t>
            </a:r>
          </a:p>
          <a:p>
            <a:r>
              <a:t>- Quick individual response</a:t>
            </a:r>
          </a:p>
          <a:p>
            <a:r>
              <a:t>- Collect as students leave OR verbal sharing</a:t>
            </a:r>
          </a:p>
          <a:p>
            <a:r>
              <a:t>- Use to plan next lesson/interventions</a:t>
            </a:r>
          </a:p>
          <a:p>
            <a:endParaRPr/>
          </a:p>
          <a:p>
            <a:r>
              <a:t>REFLECTION: Return to learning objectives - did we achieve them?</a:t>
            </a:r>
          </a:p>
          <a:p>
            <a:endParaRPr/>
          </a:p>
          <a:p>
            <a:r>
              <a:t>NEXT LESSON: Preview what's coming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AC7F4F-BD8B-FB23-06A8-0A41E3C5A7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1CC06D8-2348-3911-BF93-3CE4D776A44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B3E3169-6B8E-3D0C-267B-544808FDF5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PLENARY</a:t>
            </a:r>
          </a:p>
          <a:p>
            <a:endParaRPr/>
          </a:p>
          <a:p>
            <a:r>
              <a:t>PURPOSE: Consolidate learning, check understanding, link to next lesson</a:t>
            </a:r>
          </a:p>
          <a:p>
            <a:endParaRPr/>
          </a:p>
          <a:p>
            <a:r>
              <a:t>EXIT TICKET:</a:t>
            </a:r>
          </a:p>
          <a:p>
            <a:r>
              <a:t>- Quick individual response</a:t>
            </a:r>
          </a:p>
          <a:p>
            <a:r>
              <a:t>- Collect as students leave OR verbal sharing</a:t>
            </a:r>
          </a:p>
          <a:p>
            <a:r>
              <a:t>- Use to plan next lesson/interventions</a:t>
            </a:r>
          </a:p>
          <a:p>
            <a:endParaRPr/>
          </a:p>
          <a:p>
            <a:r>
              <a:t>REFLECTION: Return to learning objectives - did we achieve them?</a:t>
            </a:r>
          </a:p>
          <a:p>
            <a:endParaRPr/>
          </a:p>
          <a:p>
            <a:r>
              <a:t>NEXT LESSON: Preview what's coming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60276D-7D51-03BA-2FFC-DC78D693B9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15678146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131FF22-1081-0A24-A1CB-57320C3D19F5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44128" y="1600201"/>
            <a:ext cx="873855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7FCE60F-D3A9-6147-8235-5B196F4D2AAA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220450" y="5886450"/>
            <a:ext cx="97155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457200" rtl="0" eaLnBrk="1" latinLnBrk="0" hangingPunct="1">
        <a:spcBef>
          <a:spcPct val="20000"/>
        </a:spcBef>
        <a:buFont typeface="Arial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Year 8 AI Assessment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dirty="0">
                <a:solidFill>
                  <a:schemeClr val="tx1"/>
                </a:solidFill>
              </a:rPr>
              <a:t>Year 8 Computer Science</a:t>
            </a:r>
          </a:p>
          <a:p>
            <a:r>
              <a:rPr dirty="0">
                <a:solidFill>
                  <a:schemeClr val="tx1"/>
                </a:solidFill>
              </a:rPr>
              <a:t>Lesson 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sz="2000" dirty="0"/>
              <a:t>Department for Education (2025). Generative AI in education.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sz="2000" dirty="0"/>
              <a:t>UNESCO (2024). AI competency framework.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sz="2000" dirty="0"/>
              <a:t>Assessment based on UNESCO Level 2 (Apply) for Year 8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Learning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sz="2000" dirty="0"/>
              <a:t>By the end of this lesson, you will be able to:</a:t>
            </a:r>
          </a:p>
          <a:p>
            <a:endParaRPr sz="2000" dirty="0"/>
          </a:p>
          <a:p>
            <a:endParaRPr sz="2000" dirty="0"/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Demonstrate understanding of Year 8 ethics and algorithms</a:t>
            </a:r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Self-assess ethical reasoning abilities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Prior Knowledge Check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sz="1600"/>
              <a:t>Retrieval Warm-up:</a:t>
            </a:r>
          </a:p>
          <a:p>
            <a:r>
              <a:rPr sz="1600"/>
              <a:t>What is an algorithm?</a:t>
            </a:r>
          </a:p>
          <a:p>
            <a:r>
              <a:rPr sz="1600"/>
              <a:t>How does bias get into AI?</a:t>
            </a:r>
          </a:p>
          <a:p>
            <a:r>
              <a:rPr sz="1600"/>
              <a:t>Name one UNESCO ethical principle</a:t>
            </a:r>
          </a:p>
          <a:p>
            <a:r>
              <a:rPr sz="1600"/>
              <a:t>What is copyright?</a:t>
            </a:r>
          </a:p>
          <a:p>
            <a:r>
              <a:rPr sz="1600"/>
              <a:t>What does black box mean in AI?</a:t>
            </a:r>
          </a:p>
          <a:p>
            <a:endParaRPr sz="1600"/>
          </a:p>
          <a:p>
            <a:r>
              <a:rPr sz="1600"/>
              <a:t>Today: Test → Mark → Correct → Improve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Assessment Instructions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sz="2000" dirty="0"/>
              <a:t>20 multiple choice questions</a:t>
            </a:r>
          </a:p>
          <a:p>
            <a:endParaRPr sz="2000" dirty="0"/>
          </a:p>
          <a:p>
            <a:r>
              <a:rPr sz="2000" dirty="0"/>
              <a:t>Write A, B, C, or D</a:t>
            </a:r>
          </a:p>
          <a:p>
            <a:endParaRPr sz="2000" dirty="0"/>
          </a:p>
          <a:p>
            <a:r>
              <a:rPr sz="2000" dirty="0"/>
              <a:t>Work independently</a:t>
            </a:r>
          </a:p>
          <a:p>
            <a:endParaRPr sz="2000" dirty="0"/>
          </a:p>
          <a:p>
            <a:r>
              <a:rPr sz="2000" dirty="0"/>
              <a:t>You'll mark your own work</a:t>
            </a:r>
          </a:p>
          <a:p>
            <a:endParaRPr sz="2000" dirty="0"/>
          </a:p>
          <a:p>
            <a:r>
              <a:rPr sz="2000" dirty="0"/>
              <a:t>Helps YOU see what you understand</a:t>
            </a:r>
          </a:p>
          <a:p>
            <a:endParaRPr sz="2000" dirty="0"/>
          </a:p>
          <a:p>
            <a:r>
              <a:rPr sz="2000" dirty="0"/>
              <a:t>25 minutes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Self-Assessment and Marking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sz="2000" dirty="0"/>
              <a:t>Mark Your Work (5 mins)</a:t>
            </a:r>
          </a:p>
          <a:p>
            <a:r>
              <a:rPr sz="2000" dirty="0"/>
              <a:t>Tick/cross</a:t>
            </a:r>
          </a:p>
          <a:p>
            <a:r>
              <a:rPr sz="2000" dirty="0"/>
              <a:t>Count score /20</a:t>
            </a:r>
          </a:p>
          <a:p>
            <a:r>
              <a:rPr sz="2000" dirty="0"/>
              <a:t>Calculate percentage</a:t>
            </a:r>
          </a:p>
          <a:p>
            <a:r>
              <a:rPr sz="2000" dirty="0"/>
              <a:t>Be honest</a:t>
            </a:r>
          </a:p>
          <a:p>
            <a:endParaRPr sz="2000" dirty="0"/>
          </a:p>
          <a:p>
            <a:r>
              <a:rPr sz="2000" dirty="0"/>
              <a:t>Understanding Results (5 mins)</a:t>
            </a:r>
          </a:p>
          <a:p>
            <a:r>
              <a:rPr sz="2000" dirty="0"/>
              <a:t>Performance level</a:t>
            </a:r>
          </a:p>
          <a:p>
            <a:r>
              <a:rPr sz="2000" dirty="0"/>
              <a:t>Section analysis</a:t>
            </a:r>
          </a:p>
          <a:p>
            <a:r>
              <a:rPr sz="2000" dirty="0"/>
              <a:t>RAG rating</a:t>
            </a:r>
          </a:p>
          <a:p>
            <a:endParaRPr sz="2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Corrections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sz="2000" dirty="0"/>
              <a:t>For EACH wrong answer:</a:t>
            </a:r>
          </a:p>
          <a:p>
            <a:endParaRPr sz="2000" dirty="0"/>
          </a:p>
          <a:p>
            <a:r>
              <a:rPr sz="2000" dirty="0"/>
              <a:t>Question Number</a:t>
            </a:r>
          </a:p>
          <a:p>
            <a:r>
              <a:rPr sz="2000" dirty="0"/>
              <a:t>Correct answer</a:t>
            </a:r>
          </a:p>
          <a:p>
            <a:r>
              <a:rPr sz="2000" dirty="0"/>
              <a:t>Your wrong answer</a:t>
            </a:r>
          </a:p>
          <a:p>
            <a:r>
              <a:rPr sz="2000" dirty="0"/>
              <a:t>Why you got it wrong</a:t>
            </a:r>
          </a:p>
          <a:p>
            <a:r>
              <a:rPr sz="2000" dirty="0"/>
              <a:t>Correct information</a:t>
            </a:r>
          </a:p>
          <a:p>
            <a:r>
              <a:rPr sz="2000" dirty="0"/>
              <a:t>How to remember</a:t>
            </a:r>
          </a:p>
          <a:p>
            <a:endParaRPr sz="1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Improvement Planning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sz="2000" b="1" dirty="0"/>
              <a:t>Personal Learning Plan:</a:t>
            </a:r>
          </a:p>
          <a:p>
            <a:endParaRPr sz="2000" dirty="0"/>
          </a:p>
          <a:p>
            <a:r>
              <a:rPr sz="2000" dirty="0"/>
              <a:t>1. My strongest topic</a:t>
            </a:r>
          </a:p>
          <a:p>
            <a:r>
              <a:rPr sz="2000" dirty="0"/>
              <a:t>2. My weakest topic</a:t>
            </a:r>
          </a:p>
          <a:p>
            <a:r>
              <a:rPr sz="2000" dirty="0"/>
              <a:t>3. To improve, I will</a:t>
            </a:r>
          </a:p>
          <a:p>
            <a:r>
              <a:rPr sz="2000" dirty="0"/>
              <a:t>4. One thing I found interesting</a:t>
            </a:r>
          </a:p>
          <a:p>
            <a:r>
              <a:rPr sz="2000" dirty="0"/>
              <a:t>5. One question I still have</a:t>
            </a:r>
          </a:p>
          <a:p>
            <a:endParaRPr sz="1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Plenary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0" y="1236407"/>
            <a:ext cx="8453887" cy="4525963"/>
          </a:xfrm>
        </p:spPr>
        <p:txBody>
          <a:bodyPr>
            <a:noAutofit/>
          </a:bodyPr>
          <a:lstStyle/>
          <a:p>
            <a:r>
              <a:rPr sz="2000" b="1" dirty="0"/>
              <a:t>Year 8 Learning:</a:t>
            </a:r>
          </a:p>
          <a:p>
            <a:r>
              <a:rPr sz="2000" dirty="0"/>
              <a:t>Algorithms and how they work</a:t>
            </a:r>
          </a:p>
          <a:p>
            <a:r>
              <a:rPr sz="2000" dirty="0"/>
              <a:t>Bias in AI systems</a:t>
            </a:r>
          </a:p>
          <a:p>
            <a:r>
              <a:rPr sz="2000" dirty="0"/>
              <a:t>Ethical principles</a:t>
            </a:r>
          </a:p>
          <a:p>
            <a:r>
              <a:rPr sz="2000" dirty="0"/>
              <a:t>Copyright and IP</a:t>
            </a:r>
          </a:p>
          <a:p>
            <a:r>
              <a:rPr sz="2000" dirty="0"/>
              <a:t>Transparency</a:t>
            </a:r>
          </a:p>
          <a:p>
            <a:endParaRPr sz="2000" dirty="0"/>
          </a:p>
          <a:p>
            <a:r>
              <a:rPr sz="2000" b="1" dirty="0"/>
              <a:t>Next </a:t>
            </a:r>
            <a:r>
              <a:rPr lang="en-US" sz="2000" b="1" dirty="0"/>
              <a:t>Year</a:t>
            </a:r>
            <a:r>
              <a:rPr sz="2000" b="1" dirty="0"/>
              <a:t>: </a:t>
            </a:r>
            <a:r>
              <a:rPr sz="2000" dirty="0"/>
              <a:t>Year 9 - Creating with AI</a:t>
            </a:r>
          </a:p>
          <a:p>
            <a:endParaRPr sz="2000" dirty="0"/>
          </a:p>
          <a:p>
            <a:r>
              <a:rPr sz="2000" b="1" dirty="0"/>
              <a:t>You'll learn:</a:t>
            </a:r>
          </a:p>
          <a:p>
            <a:r>
              <a:rPr sz="2000" dirty="0"/>
              <a:t>Data quality</a:t>
            </a:r>
          </a:p>
          <a:p>
            <a:r>
              <a:rPr sz="2000" dirty="0"/>
              <a:t>Building AI models</a:t>
            </a:r>
          </a:p>
          <a:p>
            <a:r>
              <a:rPr sz="2000" dirty="0"/>
              <a:t>Problem scoping</a:t>
            </a:r>
          </a:p>
          <a:p>
            <a:r>
              <a:rPr sz="2000" dirty="0"/>
              <a:t>System design</a:t>
            </a:r>
          </a:p>
          <a:p>
            <a:r>
              <a:rPr sz="2000" dirty="0"/>
              <a:t>AI citizenship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A4DBFD-E9FB-F9AD-C959-40853E84F1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862124-DC0C-5A80-BD94-8A3D45F14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Homework</a:t>
            </a:r>
            <a:endParaRPr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9B8E9C-AD2A-DE78-4761-E99D56E767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8800" y="1236407"/>
            <a:ext cx="8453887" cy="4525963"/>
          </a:xfrm>
        </p:spPr>
        <p:txBody>
          <a:bodyPr>
            <a:noAutofit/>
          </a:bodyPr>
          <a:lstStyle/>
          <a:p>
            <a:r>
              <a:rPr lang="en-US" sz="2000" b="1" dirty="0"/>
              <a:t>Homework due from last lesson</a:t>
            </a:r>
          </a:p>
          <a:p>
            <a:endParaRPr lang="en-US" sz="2000" b="1" dirty="0"/>
          </a:p>
          <a:p>
            <a:endParaRPr lang="en-US" sz="2000" b="1" dirty="0"/>
          </a:p>
          <a:p>
            <a:r>
              <a:rPr lang="en-US" sz="2000" b="1" dirty="0"/>
              <a:t>Transparency Investigation</a:t>
            </a:r>
          </a:p>
          <a:p>
            <a:endParaRPr lang="en-US" sz="2000" dirty="0"/>
          </a:p>
          <a:p>
            <a:r>
              <a:rPr lang="en-US" sz="2000" dirty="0"/>
              <a:t>Find privacy policy for one AI tool</a:t>
            </a:r>
          </a:p>
          <a:p>
            <a:endParaRPr lang="en-US" sz="2000" dirty="0"/>
          </a:p>
          <a:p>
            <a:r>
              <a:rPr lang="en-US" sz="2000" dirty="0"/>
              <a:t>Write 200 words:</a:t>
            </a:r>
          </a:p>
          <a:p>
            <a:r>
              <a:rPr lang="en-US" sz="2000" dirty="0"/>
              <a:t>Does it explain clearly?</a:t>
            </a:r>
          </a:p>
          <a:p>
            <a:r>
              <a:rPr lang="en-US" sz="2000" dirty="0"/>
              <a:t>What's missing?</a:t>
            </a:r>
          </a:p>
          <a:p>
            <a:r>
              <a:rPr lang="en-US" sz="2000" dirty="0"/>
              <a:t>Is it transparent enough?</a:t>
            </a:r>
          </a:p>
          <a:p>
            <a:endParaRPr sz="2000" dirty="0"/>
          </a:p>
        </p:txBody>
      </p:sp>
    </p:spTree>
    <p:extLst>
      <p:ext uri="{BB962C8B-B14F-4D97-AF65-F5344CB8AC3E}">
        <p14:creationId xmlns:p14="http://schemas.microsoft.com/office/powerpoint/2010/main" val="5810458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792</Words>
  <Application>Microsoft Office PowerPoint</Application>
  <PresentationFormat>Widescreen</PresentationFormat>
  <Paragraphs>195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Year 8 AI Assessment</vt:lpstr>
      <vt:lpstr>Learning Objectives</vt:lpstr>
      <vt:lpstr>Prior Knowledge Check</vt:lpstr>
      <vt:lpstr>Assessment Instructions</vt:lpstr>
      <vt:lpstr>Self-Assessment and Marking</vt:lpstr>
      <vt:lpstr>Corrections</vt:lpstr>
      <vt:lpstr>Improvement Planning</vt:lpstr>
      <vt:lpstr>Plenary</vt:lpstr>
      <vt:lpstr>Homework</vt:lpstr>
      <vt:lpstr>References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Chris Calder</cp:lastModifiedBy>
  <cp:revision>3</cp:revision>
  <dcterms:created xsi:type="dcterms:W3CDTF">2013-01-27T09:14:16Z</dcterms:created>
  <dcterms:modified xsi:type="dcterms:W3CDTF">2025-12-31T22:56:11Z</dcterms:modified>
  <cp:category/>
</cp:coreProperties>
</file>